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1"/>
  </p:notesMasterIdLst>
  <p:sldIdLst>
    <p:sldId id="256" r:id="rId2"/>
    <p:sldId id="257" r:id="rId3"/>
    <p:sldId id="267" r:id="rId4"/>
    <p:sldId id="268" r:id="rId5"/>
    <p:sldId id="269" r:id="rId6"/>
    <p:sldId id="270" r:id="rId7"/>
    <p:sldId id="259" r:id="rId8"/>
    <p:sldId id="258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9A8518-B8C9-4F1D-A0FA-35B9DDF090C4}" v="23" dt="2022-06-26T05:43:24.8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t found 404" userId="975d476c7f984e95" providerId="LiveId" clId="{AB9A8518-B8C9-4F1D-A0FA-35B9DDF090C4}"/>
    <pc:docChg chg="undo custSel addSld delSld modSld addSection delSection">
      <pc:chgData name="not found 404" userId="975d476c7f984e95" providerId="LiveId" clId="{AB9A8518-B8C9-4F1D-A0FA-35B9DDF090C4}" dt="2022-06-26T06:19:43.711" v="4839" actId="20577"/>
      <pc:docMkLst>
        <pc:docMk/>
      </pc:docMkLst>
      <pc:sldChg chg="addSp delSp modSp mod">
        <pc:chgData name="not found 404" userId="975d476c7f984e95" providerId="LiveId" clId="{AB9A8518-B8C9-4F1D-A0FA-35B9DDF090C4}" dt="2022-06-26T06:10:47.679" v="4575" actId="27636"/>
        <pc:sldMkLst>
          <pc:docMk/>
          <pc:sldMk cId="25923538" sldId="256"/>
        </pc:sldMkLst>
        <pc:spChg chg="mod">
          <ac:chgData name="not found 404" userId="975d476c7f984e95" providerId="LiveId" clId="{AB9A8518-B8C9-4F1D-A0FA-35B9DDF090C4}" dt="2022-06-26T03:51:53.900" v="64"/>
          <ac:spMkLst>
            <pc:docMk/>
            <pc:sldMk cId="25923538" sldId="256"/>
            <ac:spMk id="2" creationId="{2C137944-35D4-45D1-B139-50B18B64A409}"/>
          </ac:spMkLst>
        </pc:spChg>
        <pc:spChg chg="mod">
          <ac:chgData name="not found 404" userId="975d476c7f984e95" providerId="LiveId" clId="{AB9A8518-B8C9-4F1D-A0FA-35B9DDF090C4}" dt="2022-06-26T06:10:47.679" v="4575" actId="27636"/>
          <ac:spMkLst>
            <pc:docMk/>
            <pc:sldMk cId="25923538" sldId="256"/>
            <ac:spMk id="3" creationId="{5CDBBB49-F42D-4040-981E-908990FD3AA2}"/>
          </ac:spMkLst>
        </pc:spChg>
        <pc:spChg chg="add del mod">
          <ac:chgData name="not found 404" userId="975d476c7f984e95" providerId="LiveId" clId="{AB9A8518-B8C9-4F1D-A0FA-35B9DDF090C4}" dt="2022-06-26T03:50:26.754" v="60"/>
          <ac:spMkLst>
            <pc:docMk/>
            <pc:sldMk cId="25923538" sldId="256"/>
            <ac:spMk id="4" creationId="{169BBCB9-896B-1ECE-0F2D-A9F856D5FCDC}"/>
          </ac:spMkLst>
        </pc:spChg>
        <pc:spChg chg="add del mod">
          <ac:chgData name="not found 404" userId="975d476c7f984e95" providerId="LiveId" clId="{AB9A8518-B8C9-4F1D-A0FA-35B9DDF090C4}" dt="2022-06-26T03:50:26.754" v="60"/>
          <ac:spMkLst>
            <pc:docMk/>
            <pc:sldMk cId="25923538" sldId="256"/>
            <ac:spMk id="5" creationId="{09D509FE-859C-4838-25BC-F19E79978076}"/>
          </ac:spMkLst>
        </pc:spChg>
        <pc:spChg chg="add del mod">
          <ac:chgData name="not found 404" userId="975d476c7f984e95" providerId="LiveId" clId="{AB9A8518-B8C9-4F1D-A0FA-35B9DDF090C4}" dt="2022-06-26T03:50:59.141" v="63"/>
          <ac:spMkLst>
            <pc:docMk/>
            <pc:sldMk cId="25923538" sldId="256"/>
            <ac:spMk id="6" creationId="{FC70EED3-21D9-025F-B000-9115E3817AE6}"/>
          </ac:spMkLst>
        </pc:spChg>
        <pc:spChg chg="add del mod">
          <ac:chgData name="not found 404" userId="975d476c7f984e95" providerId="LiveId" clId="{AB9A8518-B8C9-4F1D-A0FA-35B9DDF090C4}" dt="2022-06-26T03:50:59.141" v="63"/>
          <ac:spMkLst>
            <pc:docMk/>
            <pc:sldMk cId="25923538" sldId="256"/>
            <ac:spMk id="7" creationId="{4268FC75-25F9-CC5A-E367-CCE3A3DF8A12}"/>
          </ac:spMkLst>
        </pc:spChg>
      </pc:sldChg>
      <pc:sldChg chg="modSp mod">
        <pc:chgData name="not found 404" userId="975d476c7f984e95" providerId="LiveId" clId="{AB9A8518-B8C9-4F1D-A0FA-35B9DDF090C4}" dt="2022-06-26T04:38:34.352" v="1409" actId="20577"/>
        <pc:sldMkLst>
          <pc:docMk/>
          <pc:sldMk cId="17286095" sldId="257"/>
        </pc:sldMkLst>
        <pc:spChg chg="mod">
          <ac:chgData name="not found 404" userId="975d476c7f984e95" providerId="LiveId" clId="{AB9A8518-B8C9-4F1D-A0FA-35B9DDF090C4}" dt="2022-06-26T04:27:52.295" v="1019" actId="20577"/>
          <ac:spMkLst>
            <pc:docMk/>
            <pc:sldMk cId="17286095" sldId="257"/>
            <ac:spMk id="2" creationId="{B42B2EE1-0CD7-4F5E-9519-138D27BF6BA8}"/>
          </ac:spMkLst>
        </pc:spChg>
        <pc:spChg chg="mod">
          <ac:chgData name="not found 404" userId="975d476c7f984e95" providerId="LiveId" clId="{AB9A8518-B8C9-4F1D-A0FA-35B9DDF090C4}" dt="2022-06-26T04:38:34.352" v="1409" actId="20577"/>
          <ac:spMkLst>
            <pc:docMk/>
            <pc:sldMk cId="17286095" sldId="257"/>
            <ac:spMk id="3" creationId="{975D35D9-E6E3-44A8-8E3C-7C3F8F5DB582}"/>
          </ac:spMkLst>
        </pc:spChg>
      </pc:sldChg>
      <pc:sldChg chg="addSp delSp modSp mod">
        <pc:chgData name="not found 404" userId="975d476c7f984e95" providerId="LiveId" clId="{AB9A8518-B8C9-4F1D-A0FA-35B9DDF090C4}" dt="2022-06-26T05:33:27.327" v="4307"/>
        <pc:sldMkLst>
          <pc:docMk/>
          <pc:sldMk cId="3905561521" sldId="258"/>
        </pc:sldMkLst>
        <pc:spChg chg="mod">
          <ac:chgData name="not found 404" userId="975d476c7f984e95" providerId="LiveId" clId="{AB9A8518-B8C9-4F1D-A0FA-35B9DDF090C4}" dt="2022-06-26T03:51:53.900" v="64"/>
          <ac:spMkLst>
            <pc:docMk/>
            <pc:sldMk cId="3905561521" sldId="258"/>
            <ac:spMk id="2" creationId="{3612A720-A5C2-45DE-8B1E-D19C59050AE4}"/>
          </ac:spMkLst>
        </pc:spChg>
        <pc:spChg chg="mod">
          <ac:chgData name="not found 404" userId="975d476c7f984e95" providerId="LiveId" clId="{AB9A8518-B8C9-4F1D-A0FA-35B9DDF090C4}" dt="2022-06-26T05:33:27.327" v="4307"/>
          <ac:spMkLst>
            <pc:docMk/>
            <pc:sldMk cId="3905561521" sldId="258"/>
            <ac:spMk id="3" creationId="{C1126DA5-E606-43F6-A4F8-2615D801AF73}"/>
          </ac:spMkLst>
        </pc:spChg>
        <pc:spChg chg="add del">
          <ac:chgData name="not found 404" userId="975d476c7f984e95" providerId="LiveId" clId="{AB9A8518-B8C9-4F1D-A0FA-35B9DDF090C4}" dt="2022-06-26T05:23:00.461" v="3726"/>
          <ac:spMkLst>
            <pc:docMk/>
            <pc:sldMk cId="3905561521" sldId="258"/>
            <ac:spMk id="4" creationId="{FBF5D162-A066-8578-D59C-5CAD4E863F61}"/>
          </ac:spMkLst>
        </pc:spChg>
        <pc:spChg chg="del">
          <ac:chgData name="not found 404" userId="975d476c7f984e95" providerId="LiveId" clId="{AB9A8518-B8C9-4F1D-A0FA-35B9DDF090C4}" dt="2022-06-26T05:24:07.607" v="3816" actId="478"/>
          <ac:spMkLst>
            <pc:docMk/>
            <pc:sldMk cId="3905561521" sldId="258"/>
            <ac:spMk id="6" creationId="{C8058FA4-D013-4655-A74C-407AC34C674C}"/>
          </ac:spMkLst>
        </pc:spChg>
        <pc:spChg chg="add del">
          <ac:chgData name="not found 404" userId="975d476c7f984e95" providerId="LiveId" clId="{AB9A8518-B8C9-4F1D-A0FA-35B9DDF090C4}" dt="2022-06-26T05:23:03.728" v="3728"/>
          <ac:spMkLst>
            <pc:docMk/>
            <pc:sldMk cId="3905561521" sldId="258"/>
            <ac:spMk id="7" creationId="{9DAA24FD-546F-8805-4843-F7F5DB6CAC91}"/>
          </ac:spMkLst>
        </pc:spChg>
        <pc:spChg chg="del">
          <ac:chgData name="not found 404" userId="975d476c7f984e95" providerId="LiveId" clId="{AB9A8518-B8C9-4F1D-A0FA-35B9DDF090C4}" dt="2022-06-26T05:24:10.975" v="3818" actId="478"/>
          <ac:spMkLst>
            <pc:docMk/>
            <pc:sldMk cId="3905561521" sldId="258"/>
            <ac:spMk id="9" creationId="{82A32564-679A-426E-8E1E-90D2840865C9}"/>
          </ac:spMkLst>
        </pc:spChg>
        <pc:picChg chg="del mod">
          <ac:chgData name="not found 404" userId="975d476c7f984e95" providerId="LiveId" clId="{AB9A8518-B8C9-4F1D-A0FA-35B9DDF090C4}" dt="2022-06-26T05:22:26.355" v="3719" actId="478"/>
          <ac:picMkLst>
            <pc:docMk/>
            <pc:sldMk cId="3905561521" sldId="258"/>
            <ac:picMk id="5" creationId="{6440FE97-A640-4AD6-BBFB-216680E9B18B}"/>
          </ac:picMkLst>
        </pc:picChg>
        <pc:picChg chg="del">
          <ac:chgData name="not found 404" userId="975d476c7f984e95" providerId="LiveId" clId="{AB9A8518-B8C9-4F1D-A0FA-35B9DDF090C4}" dt="2022-06-26T05:28:23.185" v="4119" actId="478"/>
          <ac:picMkLst>
            <pc:docMk/>
            <pc:sldMk cId="3905561521" sldId="258"/>
            <ac:picMk id="11" creationId="{567A2A92-F385-48EF-B6AA-B0C562BB62C2}"/>
          </ac:picMkLst>
        </pc:picChg>
        <pc:picChg chg="add mod modCrop">
          <ac:chgData name="not found 404" userId="975d476c7f984e95" providerId="LiveId" clId="{AB9A8518-B8C9-4F1D-A0FA-35B9DDF090C4}" dt="2022-06-26T05:24:32.522" v="3824" actId="1076"/>
          <ac:picMkLst>
            <pc:docMk/>
            <pc:sldMk cId="3905561521" sldId="258"/>
            <ac:picMk id="12" creationId="{40A42E9C-CD7C-C34A-2371-CC3315D23BEF}"/>
          </ac:picMkLst>
        </pc:picChg>
        <pc:picChg chg="add mod modCrop">
          <ac:chgData name="not found 404" userId="975d476c7f984e95" providerId="LiveId" clId="{AB9A8518-B8C9-4F1D-A0FA-35B9DDF090C4}" dt="2022-06-26T05:32:58.523" v="4295" actId="1076"/>
          <ac:picMkLst>
            <pc:docMk/>
            <pc:sldMk cId="3905561521" sldId="258"/>
            <ac:picMk id="14" creationId="{5F653839-6666-3389-38C1-E989C6059986}"/>
          </ac:picMkLst>
        </pc:picChg>
        <pc:cxnChg chg="del mod">
          <ac:chgData name="not found 404" userId="975d476c7f984e95" providerId="LiveId" clId="{AB9A8518-B8C9-4F1D-A0FA-35B9DDF090C4}" dt="2022-06-26T05:24:08.884" v="3817" actId="478"/>
          <ac:cxnSpMkLst>
            <pc:docMk/>
            <pc:sldMk cId="3905561521" sldId="258"/>
            <ac:cxnSpMk id="8" creationId="{4B33D757-E3F1-4101-A84F-ABAF49811640}"/>
          </ac:cxnSpMkLst>
        </pc:cxnChg>
      </pc:sldChg>
      <pc:sldChg chg="addSp delSp modSp mod">
        <pc:chgData name="not found 404" userId="975d476c7f984e95" providerId="LiveId" clId="{AB9A8518-B8C9-4F1D-A0FA-35B9DDF090C4}" dt="2022-06-26T05:43:59.087" v="4568" actId="20577"/>
        <pc:sldMkLst>
          <pc:docMk/>
          <pc:sldMk cId="1060759783" sldId="259"/>
        </pc:sldMkLst>
        <pc:spChg chg="mod">
          <ac:chgData name="not found 404" userId="975d476c7f984e95" providerId="LiveId" clId="{AB9A8518-B8C9-4F1D-A0FA-35B9DDF090C4}" dt="2022-06-26T05:42:18.803" v="4362" actId="20577"/>
          <ac:spMkLst>
            <pc:docMk/>
            <pc:sldMk cId="1060759783" sldId="259"/>
            <ac:spMk id="2" creationId="{87C47E28-67F0-459A-B7E4-DE1CA13CE5B1}"/>
          </ac:spMkLst>
        </pc:spChg>
        <pc:spChg chg="del mod">
          <ac:chgData name="not found 404" userId="975d476c7f984e95" providerId="LiveId" clId="{AB9A8518-B8C9-4F1D-A0FA-35B9DDF090C4}" dt="2022-06-26T05:41:56.357" v="4352"/>
          <ac:spMkLst>
            <pc:docMk/>
            <pc:sldMk cId="1060759783" sldId="259"/>
            <ac:spMk id="3" creationId="{62B66510-E79D-4EA9-9903-58178692D6D0}"/>
          </ac:spMkLst>
        </pc:spChg>
        <pc:spChg chg="add mod">
          <ac:chgData name="not found 404" userId="975d476c7f984e95" providerId="LiveId" clId="{AB9A8518-B8C9-4F1D-A0FA-35B9DDF090C4}" dt="2022-06-26T05:43:18.979" v="4446" actId="20577"/>
          <ac:spMkLst>
            <pc:docMk/>
            <pc:sldMk cId="1060759783" sldId="259"/>
            <ac:spMk id="7" creationId="{E5F9B170-635A-C980-3312-55C88FE85A96}"/>
          </ac:spMkLst>
        </pc:spChg>
        <pc:spChg chg="add mod">
          <ac:chgData name="not found 404" userId="975d476c7f984e95" providerId="LiveId" clId="{AB9A8518-B8C9-4F1D-A0FA-35B9DDF090C4}" dt="2022-06-26T05:43:59.087" v="4568" actId="20577"/>
          <ac:spMkLst>
            <pc:docMk/>
            <pc:sldMk cId="1060759783" sldId="259"/>
            <ac:spMk id="8" creationId="{C9782A00-B3C4-E79E-A0C4-28B0C2BC3D17}"/>
          </ac:spMkLst>
        </pc:spChg>
        <pc:picChg chg="del">
          <ac:chgData name="not found 404" userId="975d476c7f984e95" providerId="LiveId" clId="{AB9A8518-B8C9-4F1D-A0FA-35B9DDF090C4}" dt="2022-06-26T05:41:55.145" v="4351" actId="478"/>
          <ac:picMkLst>
            <pc:docMk/>
            <pc:sldMk cId="1060759783" sldId="259"/>
            <ac:picMk id="5" creationId="{73119632-2F05-4D2C-9C7E-66094109A677}"/>
          </ac:picMkLst>
        </pc:picChg>
        <pc:picChg chg="add mod modCrop">
          <ac:chgData name="not found 404" userId="975d476c7f984e95" providerId="LiveId" clId="{AB9A8518-B8C9-4F1D-A0FA-35B9DDF090C4}" dt="2022-06-26T05:42:21.812" v="4363" actId="1076"/>
          <ac:picMkLst>
            <pc:docMk/>
            <pc:sldMk cId="1060759783" sldId="259"/>
            <ac:picMk id="6" creationId="{5BDFDBF2-94A7-1D93-D872-C5E334948AC0}"/>
          </ac:picMkLst>
        </pc:picChg>
      </pc:sldChg>
      <pc:sldChg chg="modSp mod">
        <pc:chgData name="not found 404" userId="975d476c7f984e95" providerId="LiveId" clId="{AB9A8518-B8C9-4F1D-A0FA-35B9DDF090C4}" dt="2022-06-26T06:19:43.711" v="4839" actId="20577"/>
        <pc:sldMkLst>
          <pc:docMk/>
          <pc:sldMk cId="2516742510" sldId="260"/>
        </pc:sldMkLst>
        <pc:spChg chg="mod">
          <ac:chgData name="not found 404" userId="975d476c7f984e95" providerId="LiveId" clId="{AB9A8518-B8C9-4F1D-A0FA-35B9DDF090C4}" dt="2022-06-26T03:51:53.900" v="64"/>
          <ac:spMkLst>
            <pc:docMk/>
            <pc:sldMk cId="2516742510" sldId="260"/>
            <ac:spMk id="2" creationId="{A151590C-679D-44DC-9FA0-085CA73BF28D}"/>
          </ac:spMkLst>
        </pc:spChg>
        <pc:spChg chg="mod">
          <ac:chgData name="not found 404" userId="975d476c7f984e95" providerId="LiveId" clId="{AB9A8518-B8C9-4F1D-A0FA-35B9DDF090C4}" dt="2022-06-26T06:19:43.711" v="4839" actId="20577"/>
          <ac:spMkLst>
            <pc:docMk/>
            <pc:sldMk cId="2516742510" sldId="260"/>
            <ac:spMk id="3" creationId="{F7E368F0-9C09-4601-A1D1-62D8CBDD36D9}"/>
          </ac:spMkLst>
        </pc:spChg>
      </pc:sldChg>
      <pc:sldChg chg="modSp del">
        <pc:chgData name="not found 404" userId="975d476c7f984e95" providerId="LiveId" clId="{AB9A8518-B8C9-4F1D-A0FA-35B9DDF090C4}" dt="2022-06-26T05:34:15.317" v="4350" actId="2696"/>
        <pc:sldMkLst>
          <pc:docMk/>
          <pc:sldMk cId="1409033262" sldId="261"/>
        </pc:sldMkLst>
        <pc:spChg chg="mod">
          <ac:chgData name="not found 404" userId="975d476c7f984e95" providerId="LiveId" clId="{AB9A8518-B8C9-4F1D-A0FA-35B9DDF090C4}" dt="2022-06-26T03:51:53.900" v="64"/>
          <ac:spMkLst>
            <pc:docMk/>
            <pc:sldMk cId="1409033262" sldId="261"/>
            <ac:spMk id="2" creationId="{338713CD-9E3E-4D1C-B2D0-669FC1D168AA}"/>
          </ac:spMkLst>
        </pc:spChg>
        <pc:spChg chg="mod">
          <ac:chgData name="not found 404" userId="975d476c7f984e95" providerId="LiveId" clId="{AB9A8518-B8C9-4F1D-A0FA-35B9DDF090C4}" dt="2022-06-26T03:51:53.900" v="64"/>
          <ac:spMkLst>
            <pc:docMk/>
            <pc:sldMk cId="1409033262" sldId="261"/>
            <ac:spMk id="3" creationId="{753DE181-343A-402D-B4F6-0148C2961E49}"/>
          </ac:spMkLst>
        </pc:spChg>
      </pc:sldChg>
      <pc:sldChg chg="addSp delSp modSp del mod">
        <pc:chgData name="not found 404" userId="975d476c7f984e95" providerId="LiveId" clId="{AB9A8518-B8C9-4F1D-A0FA-35B9DDF090C4}" dt="2022-06-26T05:19:56.850" v="3606" actId="47"/>
        <pc:sldMkLst>
          <pc:docMk/>
          <pc:sldMk cId="2384168650" sldId="262"/>
        </pc:sldMkLst>
        <pc:spChg chg="mod">
          <ac:chgData name="not found 404" userId="975d476c7f984e95" providerId="LiveId" clId="{AB9A8518-B8C9-4F1D-A0FA-35B9DDF090C4}" dt="2022-06-26T04:28:30.797" v="1043" actId="20577"/>
          <ac:spMkLst>
            <pc:docMk/>
            <pc:sldMk cId="2384168650" sldId="262"/>
            <ac:spMk id="2" creationId="{0BEB31D6-A214-4B25-A105-06085A2CD89B}"/>
          </ac:spMkLst>
        </pc:spChg>
        <pc:picChg chg="add del">
          <ac:chgData name="not found 404" userId="975d476c7f984e95" providerId="LiveId" clId="{AB9A8518-B8C9-4F1D-A0FA-35B9DDF090C4}" dt="2022-06-26T04:28:31.707" v="1044" actId="478"/>
          <ac:picMkLst>
            <pc:docMk/>
            <pc:sldMk cId="2384168650" sldId="262"/>
            <ac:picMk id="7" creationId="{037F19CD-5A1A-4740-A5DD-7E5D7E950136}"/>
          </ac:picMkLst>
        </pc:picChg>
        <pc:picChg chg="add del">
          <ac:chgData name="not found 404" userId="975d476c7f984e95" providerId="LiveId" clId="{AB9A8518-B8C9-4F1D-A0FA-35B9DDF090C4}" dt="2022-06-26T04:28:30.015" v="1041" actId="478"/>
          <ac:picMkLst>
            <pc:docMk/>
            <pc:sldMk cId="2384168650" sldId="262"/>
            <ac:picMk id="11" creationId="{2C61F139-3E5B-4BAE-905E-64D1D8858295}"/>
          </ac:picMkLst>
        </pc:picChg>
      </pc:sldChg>
      <pc:sldChg chg="modSp del">
        <pc:chgData name="not found 404" userId="975d476c7f984e95" providerId="LiveId" clId="{AB9A8518-B8C9-4F1D-A0FA-35B9DDF090C4}" dt="2022-06-26T05:20:15.228" v="3608" actId="47"/>
        <pc:sldMkLst>
          <pc:docMk/>
          <pc:sldMk cId="1957171432" sldId="263"/>
        </pc:sldMkLst>
        <pc:spChg chg="mod">
          <ac:chgData name="not found 404" userId="975d476c7f984e95" providerId="LiveId" clId="{AB9A8518-B8C9-4F1D-A0FA-35B9DDF090C4}" dt="2022-06-26T03:51:53.900" v="64"/>
          <ac:spMkLst>
            <pc:docMk/>
            <pc:sldMk cId="1957171432" sldId="263"/>
            <ac:spMk id="2" creationId="{BF8A8CB1-43A5-4877-AFF6-0BC138D073DC}"/>
          </ac:spMkLst>
        </pc:spChg>
      </pc:sldChg>
      <pc:sldChg chg="modSp del">
        <pc:chgData name="not found 404" userId="975d476c7f984e95" providerId="LiveId" clId="{AB9A8518-B8C9-4F1D-A0FA-35B9DDF090C4}" dt="2022-06-26T05:20:23.415" v="3609" actId="47"/>
        <pc:sldMkLst>
          <pc:docMk/>
          <pc:sldMk cId="1291832352" sldId="265"/>
        </pc:sldMkLst>
        <pc:spChg chg="mod">
          <ac:chgData name="not found 404" userId="975d476c7f984e95" providerId="LiveId" clId="{AB9A8518-B8C9-4F1D-A0FA-35B9DDF090C4}" dt="2022-06-26T03:51:53.900" v="64"/>
          <ac:spMkLst>
            <pc:docMk/>
            <pc:sldMk cId="1291832352" sldId="265"/>
            <ac:spMk id="2" creationId="{71537A6B-81C6-424A-9C91-C3F006363D5D}"/>
          </ac:spMkLst>
        </pc:spChg>
      </pc:sldChg>
      <pc:sldChg chg="modSp del">
        <pc:chgData name="not found 404" userId="975d476c7f984e95" providerId="LiveId" clId="{AB9A8518-B8C9-4F1D-A0FA-35B9DDF090C4}" dt="2022-06-26T05:20:07.421" v="3607" actId="47"/>
        <pc:sldMkLst>
          <pc:docMk/>
          <pc:sldMk cId="3341330227" sldId="266"/>
        </pc:sldMkLst>
        <pc:spChg chg="mod">
          <ac:chgData name="not found 404" userId="975d476c7f984e95" providerId="LiveId" clId="{AB9A8518-B8C9-4F1D-A0FA-35B9DDF090C4}" dt="2022-06-26T03:51:53.900" v="64"/>
          <ac:spMkLst>
            <pc:docMk/>
            <pc:sldMk cId="3341330227" sldId="266"/>
            <ac:spMk id="2" creationId="{E0B09A5E-2818-492B-B6B5-EB367CF35C5D}"/>
          </ac:spMkLst>
        </pc:spChg>
      </pc:sldChg>
      <pc:sldChg chg="addSp delSp modSp new mod">
        <pc:chgData name="not found 404" userId="975d476c7f984e95" providerId="LiveId" clId="{AB9A8518-B8C9-4F1D-A0FA-35B9DDF090C4}" dt="2022-06-26T04:28:34.921" v="1048" actId="20577"/>
        <pc:sldMkLst>
          <pc:docMk/>
          <pc:sldMk cId="2214360037" sldId="267"/>
        </pc:sldMkLst>
        <pc:spChg chg="mod">
          <ac:chgData name="not found 404" userId="975d476c7f984e95" providerId="LiveId" clId="{AB9A8518-B8C9-4F1D-A0FA-35B9DDF090C4}" dt="2022-06-26T04:28:34.921" v="1048" actId="20577"/>
          <ac:spMkLst>
            <pc:docMk/>
            <pc:sldMk cId="2214360037" sldId="267"/>
            <ac:spMk id="2" creationId="{220E6443-94F3-051B-09FB-6CC3763126E7}"/>
          </ac:spMkLst>
        </pc:spChg>
        <pc:spChg chg="del">
          <ac:chgData name="not found 404" userId="975d476c7f984e95" providerId="LiveId" clId="{AB9A8518-B8C9-4F1D-A0FA-35B9DDF090C4}" dt="2022-06-26T04:19:16.661" v="740"/>
          <ac:spMkLst>
            <pc:docMk/>
            <pc:sldMk cId="2214360037" sldId="267"/>
            <ac:spMk id="3" creationId="{A1FCF4EA-A14B-CA1A-D55D-72BB3E89631A}"/>
          </ac:spMkLst>
        </pc:spChg>
        <pc:spChg chg="add del mod">
          <ac:chgData name="not found 404" userId="975d476c7f984e95" providerId="LiveId" clId="{AB9A8518-B8C9-4F1D-A0FA-35B9DDF090C4}" dt="2022-06-26T04:19:56.394" v="753"/>
          <ac:spMkLst>
            <pc:docMk/>
            <pc:sldMk cId="2214360037" sldId="267"/>
            <ac:spMk id="7" creationId="{448A4CC2-0E22-CDD0-4F47-05F07C99F3CA}"/>
          </ac:spMkLst>
        </pc:spChg>
        <pc:spChg chg="add mod">
          <ac:chgData name="not found 404" userId="975d476c7f984e95" providerId="LiveId" clId="{AB9A8518-B8C9-4F1D-A0FA-35B9DDF090C4}" dt="2022-06-26T04:25:40.243" v="987" actId="14100"/>
          <ac:spMkLst>
            <pc:docMk/>
            <pc:sldMk cId="2214360037" sldId="267"/>
            <ac:spMk id="10" creationId="{4BE87661-F3FF-C294-E769-BB7B819A4949}"/>
          </ac:spMkLst>
        </pc:spChg>
        <pc:picChg chg="add del mod modCrop">
          <ac:chgData name="not found 404" userId="975d476c7f984e95" providerId="LiveId" clId="{AB9A8518-B8C9-4F1D-A0FA-35B9DDF090C4}" dt="2022-06-26T04:19:54.007" v="752" actId="478"/>
          <ac:picMkLst>
            <pc:docMk/>
            <pc:sldMk cId="2214360037" sldId="267"/>
            <ac:picMk id="5" creationId="{66DBFDBF-3F95-AF88-FE6E-0866EDEAE9C7}"/>
          </ac:picMkLst>
        </pc:picChg>
        <pc:picChg chg="add mod modCrop">
          <ac:chgData name="not found 404" userId="975d476c7f984e95" providerId="LiveId" clId="{AB9A8518-B8C9-4F1D-A0FA-35B9DDF090C4}" dt="2022-06-26T04:20:51.984" v="765" actId="1076"/>
          <ac:picMkLst>
            <pc:docMk/>
            <pc:sldMk cId="2214360037" sldId="267"/>
            <ac:picMk id="9" creationId="{D158D554-27C5-A288-1310-E7E94E3BD90F}"/>
          </ac:picMkLst>
        </pc:picChg>
      </pc:sldChg>
      <pc:sldChg chg="addSp delSp modSp new mod">
        <pc:chgData name="not found 404" userId="975d476c7f984e95" providerId="LiveId" clId="{AB9A8518-B8C9-4F1D-A0FA-35B9DDF090C4}" dt="2022-06-26T04:58:05.465" v="2725" actId="1076"/>
        <pc:sldMkLst>
          <pc:docMk/>
          <pc:sldMk cId="264329553" sldId="268"/>
        </pc:sldMkLst>
        <pc:spChg chg="mod">
          <ac:chgData name="not found 404" userId="975d476c7f984e95" providerId="LiveId" clId="{AB9A8518-B8C9-4F1D-A0FA-35B9DDF090C4}" dt="2022-06-26T04:39:49.615" v="1426" actId="20577"/>
          <ac:spMkLst>
            <pc:docMk/>
            <pc:sldMk cId="264329553" sldId="268"/>
            <ac:spMk id="2" creationId="{29833C7F-C7D3-E8EA-765A-59462DB8C50A}"/>
          </ac:spMkLst>
        </pc:spChg>
        <pc:spChg chg="mod">
          <ac:chgData name="not found 404" userId="975d476c7f984e95" providerId="LiveId" clId="{AB9A8518-B8C9-4F1D-A0FA-35B9DDF090C4}" dt="2022-06-26T04:42:46.776" v="1639" actId="20577"/>
          <ac:spMkLst>
            <pc:docMk/>
            <pc:sldMk cId="264329553" sldId="268"/>
            <ac:spMk id="3" creationId="{288AF6DE-1134-901D-8762-607DD6703320}"/>
          </ac:spMkLst>
        </pc:spChg>
        <pc:spChg chg="add mod">
          <ac:chgData name="not found 404" userId="975d476c7f984e95" providerId="LiveId" clId="{AB9A8518-B8C9-4F1D-A0FA-35B9DDF090C4}" dt="2022-06-26T04:58:05.465" v="2725" actId="1076"/>
          <ac:spMkLst>
            <pc:docMk/>
            <pc:sldMk cId="264329553" sldId="268"/>
            <ac:spMk id="9" creationId="{B9CE773E-986E-93EE-3BA1-C7D35B6B4E65}"/>
          </ac:spMkLst>
        </pc:spChg>
        <pc:spChg chg="add mod">
          <ac:chgData name="not found 404" userId="975d476c7f984e95" providerId="LiveId" clId="{AB9A8518-B8C9-4F1D-A0FA-35B9DDF090C4}" dt="2022-06-26T04:52:42.577" v="2465" actId="20577"/>
          <ac:spMkLst>
            <pc:docMk/>
            <pc:sldMk cId="264329553" sldId="268"/>
            <ac:spMk id="11" creationId="{D9C5AB03-3C79-1925-171C-81D4360C54ED}"/>
          </ac:spMkLst>
        </pc:spChg>
        <pc:picChg chg="add mod modCrop">
          <ac:chgData name="not found 404" userId="975d476c7f984e95" providerId="LiveId" clId="{AB9A8518-B8C9-4F1D-A0FA-35B9DDF090C4}" dt="2022-06-26T04:51:22.810" v="2313" actId="14100"/>
          <ac:picMkLst>
            <pc:docMk/>
            <pc:sldMk cId="264329553" sldId="268"/>
            <ac:picMk id="5" creationId="{537361E5-8500-1A2B-6EB4-75E23B2BEAFE}"/>
          </ac:picMkLst>
        </pc:picChg>
        <pc:picChg chg="add del mod">
          <ac:chgData name="not found 404" userId="975d476c7f984e95" providerId="LiveId" clId="{AB9A8518-B8C9-4F1D-A0FA-35B9DDF090C4}" dt="2022-06-26T04:42:51.812" v="1641"/>
          <ac:picMkLst>
            <pc:docMk/>
            <pc:sldMk cId="264329553" sldId="268"/>
            <ac:picMk id="7" creationId="{0BC04BF1-C907-6E89-D056-39069B101EC9}"/>
          </ac:picMkLst>
        </pc:picChg>
        <pc:picChg chg="add mod modCrop">
          <ac:chgData name="not found 404" userId="975d476c7f984e95" providerId="LiveId" clId="{AB9A8518-B8C9-4F1D-A0FA-35B9DDF090C4}" dt="2022-06-26T04:51:18.938" v="2312" actId="1076"/>
          <ac:picMkLst>
            <pc:docMk/>
            <pc:sldMk cId="264329553" sldId="268"/>
            <ac:picMk id="13" creationId="{5DF992C4-7E52-7859-D7F0-B51F961426F4}"/>
          </ac:picMkLst>
        </pc:picChg>
      </pc:sldChg>
      <pc:sldChg chg="addSp modSp new mod">
        <pc:chgData name="not found 404" userId="975d476c7f984e95" providerId="LiveId" clId="{AB9A8518-B8C9-4F1D-A0FA-35B9DDF090C4}" dt="2022-06-26T05:06:12.852" v="3140" actId="20577"/>
        <pc:sldMkLst>
          <pc:docMk/>
          <pc:sldMk cId="3316950936" sldId="269"/>
        </pc:sldMkLst>
        <pc:spChg chg="mod">
          <ac:chgData name="not found 404" userId="975d476c7f984e95" providerId="LiveId" clId="{AB9A8518-B8C9-4F1D-A0FA-35B9DDF090C4}" dt="2022-06-26T04:54:59.226" v="2533" actId="14100"/>
          <ac:spMkLst>
            <pc:docMk/>
            <pc:sldMk cId="3316950936" sldId="269"/>
            <ac:spMk id="2" creationId="{8F8A5BD9-0912-D779-EAC7-12D7B04AF781}"/>
          </ac:spMkLst>
        </pc:spChg>
        <pc:spChg chg="mod">
          <ac:chgData name="not found 404" userId="975d476c7f984e95" providerId="LiveId" clId="{AB9A8518-B8C9-4F1D-A0FA-35B9DDF090C4}" dt="2022-06-26T05:06:12.852" v="3140" actId="20577"/>
          <ac:spMkLst>
            <pc:docMk/>
            <pc:sldMk cId="3316950936" sldId="269"/>
            <ac:spMk id="3" creationId="{1BDD0867-DD96-C3D8-360E-1F9B5A49BA8A}"/>
          </ac:spMkLst>
        </pc:spChg>
        <pc:picChg chg="add mod modCrop">
          <ac:chgData name="not found 404" userId="975d476c7f984e95" providerId="LiveId" clId="{AB9A8518-B8C9-4F1D-A0FA-35B9DDF090C4}" dt="2022-06-26T05:05:25.010" v="3108" actId="1076"/>
          <ac:picMkLst>
            <pc:docMk/>
            <pc:sldMk cId="3316950936" sldId="269"/>
            <ac:picMk id="5" creationId="{B5FA0472-3F40-35AD-4986-328E27EF7B61}"/>
          </ac:picMkLst>
        </pc:picChg>
      </pc:sldChg>
      <pc:sldChg chg="modSp new mod">
        <pc:chgData name="not found 404" userId="975d476c7f984e95" providerId="LiveId" clId="{AB9A8518-B8C9-4F1D-A0FA-35B9DDF090C4}" dt="2022-06-26T05:19:39.043" v="3605" actId="20577"/>
        <pc:sldMkLst>
          <pc:docMk/>
          <pc:sldMk cId="2094075465" sldId="270"/>
        </pc:sldMkLst>
        <pc:spChg chg="mod">
          <ac:chgData name="not found 404" userId="975d476c7f984e95" providerId="LiveId" clId="{AB9A8518-B8C9-4F1D-A0FA-35B9DDF090C4}" dt="2022-06-26T05:07:01.713" v="3169" actId="20577"/>
          <ac:spMkLst>
            <pc:docMk/>
            <pc:sldMk cId="2094075465" sldId="270"/>
            <ac:spMk id="2" creationId="{A61BA83F-8DE5-A52C-CF1F-55507A872E4E}"/>
          </ac:spMkLst>
        </pc:spChg>
        <pc:spChg chg="mod">
          <ac:chgData name="not found 404" userId="975d476c7f984e95" providerId="LiveId" clId="{AB9A8518-B8C9-4F1D-A0FA-35B9DDF090C4}" dt="2022-06-26T05:19:39.043" v="3605" actId="20577"/>
          <ac:spMkLst>
            <pc:docMk/>
            <pc:sldMk cId="2094075465" sldId="270"/>
            <ac:spMk id="3" creationId="{91E8C0AE-1318-F45B-F1EC-90665F07DBF7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F3F73E-49B0-4CF7-A053-D570B3468C58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68E1CF-3C55-4245-B661-D79537BA7E3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8208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68E1CF-3C55-4245-B661-D79537BA7E31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597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68E1CF-3C55-4245-B661-D79537BA7E31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0744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3193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3951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12655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31815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80077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11707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88673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1438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3028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2060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2261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3477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7144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2240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7049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929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8E686-627A-4FD6-97F3-7255680E1604}" type="datetimeFigureOut">
              <a:rPr lang="zh-TW" altLang="en-US" smtClean="0"/>
              <a:t>2022/6/26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2200E6C-5E9A-4309-95ED-77C6B6815C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0086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marin.jb.free.fr/bison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137944-35D4-45D1-B139-50B18B64A4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TW" dirty="0"/>
            </a:br>
            <a:r>
              <a:rPr lang="zh-TW" altLang="en-US" dirty="0"/>
              <a:t>編譯器期末專案</a:t>
            </a:r>
            <a:br>
              <a:rPr lang="en-US" altLang="zh-TW" dirty="0"/>
            </a:br>
            <a:r>
              <a:rPr lang="zh-TW" altLang="en-US" dirty="0"/>
              <a:t>多功能計算機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CDBBB49-F42D-4040-981E-908990FD3A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/>
              <a:t>00857114</a:t>
            </a:r>
            <a:r>
              <a:rPr lang="zh-TW" altLang="en-US" dirty="0"/>
              <a:t>  黃泰揚</a:t>
            </a:r>
            <a:endParaRPr lang="en-US" altLang="zh-TW" dirty="0"/>
          </a:p>
          <a:p>
            <a:r>
              <a:rPr lang="en-US" altLang="zh-TW" b="0" i="0" dirty="0">
                <a:solidFill>
                  <a:srgbClr val="DCDDDE"/>
                </a:solidFill>
                <a:effectLst/>
                <a:latin typeface="Whitney"/>
              </a:rPr>
              <a:t>0073B030 </a:t>
            </a:r>
            <a:r>
              <a:rPr lang="zh-TW" altLang="en-US" b="0" i="0" dirty="0">
                <a:solidFill>
                  <a:srgbClr val="DCDDDE"/>
                </a:solidFill>
                <a:effectLst/>
                <a:latin typeface="Whitney"/>
              </a:rPr>
              <a:t>王謙</a:t>
            </a:r>
            <a:endParaRPr lang="en-US" altLang="zh-TW" b="0" i="0" dirty="0">
              <a:solidFill>
                <a:srgbClr val="DCDDDE"/>
              </a:solidFill>
              <a:effectLst/>
              <a:latin typeface="Whitney"/>
            </a:endParaRPr>
          </a:p>
          <a:p>
            <a:r>
              <a:rPr lang="en-US" altLang="zh-TW" b="0" i="0" dirty="0">
                <a:solidFill>
                  <a:srgbClr val="DCDDDE"/>
                </a:solidFill>
                <a:effectLst/>
                <a:latin typeface="Whitney"/>
              </a:rPr>
              <a:t>00857006 </a:t>
            </a:r>
            <a:r>
              <a:rPr lang="zh-TW" altLang="en-US" b="0" i="0" dirty="0">
                <a:solidFill>
                  <a:srgbClr val="DCDDDE"/>
                </a:solidFill>
                <a:effectLst/>
                <a:latin typeface="Whitney"/>
              </a:rPr>
              <a:t>官廷洋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923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2B2EE1-0CD7-4F5E-9519-138D27BF6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49549"/>
          </a:xfrm>
        </p:spPr>
        <p:txBody>
          <a:bodyPr/>
          <a:lstStyle/>
          <a:p>
            <a:r>
              <a:rPr lang="zh-TW" altLang="en-US" dirty="0"/>
              <a:t>已實作功能：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75D35D9-E6E3-44A8-8E3C-7C3F8F5DB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05065"/>
            <a:ext cx="8596668" cy="4436298"/>
          </a:xfrm>
        </p:spPr>
        <p:txBody>
          <a:bodyPr/>
          <a:lstStyle/>
          <a:p>
            <a:r>
              <a:rPr lang="zh-TW" altLang="en-US" dirty="0"/>
              <a:t>含括號的基本運算：</a:t>
            </a:r>
            <a:r>
              <a:rPr lang="en-US" altLang="zh-TW" dirty="0"/>
              <a:t>+,-,*,/,%(mod)</a:t>
            </a:r>
          </a:p>
          <a:p>
            <a:r>
              <a:rPr lang="zh-TW" altLang="en-US" dirty="0"/>
              <a:t>位元運算：</a:t>
            </a:r>
            <a:r>
              <a:rPr lang="en-US" altLang="zh-TW" dirty="0"/>
              <a:t> ^(</a:t>
            </a:r>
            <a:r>
              <a:rPr lang="en-US" altLang="zh-TW" dirty="0" err="1"/>
              <a:t>xor</a:t>
            </a:r>
            <a:r>
              <a:rPr lang="en-US" altLang="zh-TW" dirty="0"/>
              <a:t>),|(or),&amp;(and</a:t>
            </a:r>
            <a:r>
              <a:rPr lang="zh-TW" altLang="en-US" dirty="0"/>
              <a:t> </a:t>
            </a:r>
            <a:r>
              <a:rPr lang="en-US" altLang="zh-TW" dirty="0"/>
              <a:t>),&gt;,&lt; ,~(</a:t>
            </a:r>
            <a:r>
              <a:rPr lang="zh-TW" altLang="en-US" dirty="0"/>
              <a:t>取補數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整數</a:t>
            </a:r>
            <a:r>
              <a:rPr lang="en-US" altLang="zh-TW" dirty="0"/>
              <a:t>/</a:t>
            </a:r>
            <a:r>
              <a:rPr lang="zh-TW" altLang="en-US" dirty="0"/>
              <a:t>浮點數</a:t>
            </a:r>
            <a:r>
              <a:rPr lang="en-US" altLang="zh-TW" dirty="0"/>
              <a:t>(e.g. 3.14)/</a:t>
            </a:r>
            <a:r>
              <a:rPr lang="zh-TW" altLang="en-US" dirty="0"/>
              <a:t>十六進位輸入</a:t>
            </a:r>
            <a:r>
              <a:rPr lang="en-US" altLang="zh-TW" dirty="0"/>
              <a:t>(e.g. 0xf5)</a:t>
            </a:r>
          </a:p>
          <a:p>
            <a:r>
              <a:rPr lang="zh-TW" altLang="en-US" dirty="0"/>
              <a:t>不基本的運算符號：</a:t>
            </a:r>
            <a:r>
              <a:rPr lang="en-US" altLang="zh-TW" dirty="0"/>
              <a:t>#(sqrt),!(</a:t>
            </a:r>
            <a:r>
              <a:rPr lang="zh-TW" altLang="en-US" dirty="0"/>
              <a:t>階層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函式運算：</a:t>
            </a:r>
            <a:r>
              <a:rPr lang="en-US" altLang="zh-TW" dirty="0"/>
              <a:t>sin(x),cos(x),tan(x),fib(x)(</a:t>
            </a:r>
            <a:r>
              <a:rPr lang="zh-TW" altLang="en-US" dirty="0"/>
              <a:t>費波納期數列第</a:t>
            </a:r>
            <a:r>
              <a:rPr lang="en-US" altLang="zh-TW" dirty="0"/>
              <a:t>(int)x</a:t>
            </a:r>
            <a:r>
              <a:rPr lang="zh-TW" altLang="en-US" dirty="0"/>
              <a:t>項</a:t>
            </a:r>
            <a:r>
              <a:rPr lang="en-US" altLang="zh-TW" dirty="0"/>
              <a:t>),pow(</a:t>
            </a:r>
            <a:r>
              <a:rPr lang="en-US" altLang="zh-TW" dirty="0" err="1"/>
              <a:t>x,y</a:t>
            </a:r>
            <a:r>
              <a:rPr lang="en-US" altLang="zh-TW" dirty="0"/>
              <a:t>)(x</a:t>
            </a:r>
            <a:r>
              <a:rPr lang="zh-TW" altLang="en-US" dirty="0"/>
              <a:t>的</a:t>
            </a:r>
            <a:r>
              <a:rPr lang="en-US" altLang="zh-TW" dirty="0"/>
              <a:t>y</a:t>
            </a:r>
            <a:r>
              <a:rPr lang="zh-TW" altLang="en-US" dirty="0"/>
              <a:t>次方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關鍵字： </a:t>
            </a:r>
            <a:r>
              <a:rPr lang="en-US" altLang="zh-TW" dirty="0"/>
              <a:t>pi(3.141592)</a:t>
            </a:r>
          </a:p>
          <a:p>
            <a:r>
              <a:rPr lang="zh-TW" altLang="en-US" dirty="0"/>
              <a:t>設變數：純小寫字母皆可</a:t>
            </a:r>
            <a:r>
              <a:rPr lang="en-US" altLang="zh-TW" dirty="0"/>
              <a:t>(e.g. </a:t>
            </a:r>
            <a:r>
              <a:rPr lang="en-US" altLang="zh-TW" dirty="0" err="1"/>
              <a:t>abc</a:t>
            </a:r>
            <a:r>
              <a:rPr lang="en-US" altLang="zh-TW" dirty="0"/>
              <a:t> = 500)</a:t>
            </a:r>
          </a:p>
          <a:p>
            <a:r>
              <a:rPr lang="zh-TW" altLang="en-US" dirty="0"/>
              <a:t>遇到任何非法字元將結束程式</a:t>
            </a:r>
            <a:r>
              <a:rPr lang="en-US" altLang="zh-TW" dirty="0"/>
              <a:t>(e.g. </a:t>
            </a:r>
            <a:r>
              <a:rPr lang="zh-TW" altLang="en-US" dirty="0"/>
              <a:t>大寫字母、中文</a:t>
            </a:r>
            <a:r>
              <a:rPr lang="en-US" altLang="zh-TW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286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0E6443-94F3-051B-09FB-6CC376312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運算優先度：</a:t>
            </a:r>
          </a:p>
        </p:txBody>
      </p:sp>
      <p:pic>
        <p:nvPicPr>
          <p:cNvPr id="9" name="內容版面配置區 8" descr="一張含有 文字, 電子用品, 電腦 的圖片&#10;&#10;自動產生的描述">
            <a:extLst>
              <a:ext uri="{FF2B5EF4-FFF2-40B4-BE49-F238E27FC236}">
                <a16:creationId xmlns:a16="http://schemas.microsoft.com/office/drawing/2014/main" id="{D158D554-27C5-A288-1310-E7E94E3BD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66" t="27678" r="33769" b="60091"/>
          <a:stretch/>
        </p:blipFill>
        <p:spPr>
          <a:xfrm>
            <a:off x="677334" y="1867440"/>
            <a:ext cx="7942778" cy="1498600"/>
          </a:xfr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4BE87661-F3FF-C294-E769-BB7B819A4949}"/>
              </a:ext>
            </a:extLst>
          </p:cNvPr>
          <p:cNvSpPr txBox="1"/>
          <p:nvPr/>
        </p:nvSpPr>
        <p:spPr>
          <a:xfrm>
            <a:off x="677335" y="3790950"/>
            <a:ext cx="6714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和一般的</a:t>
            </a:r>
            <a:r>
              <a:rPr lang="en-US" altLang="zh-TW" dirty="0"/>
              <a:t>C</a:t>
            </a:r>
            <a:r>
              <a:rPr lang="zh-TW" altLang="en-US" dirty="0"/>
              <a:t> </a:t>
            </a:r>
            <a:r>
              <a:rPr lang="en-US" altLang="zh-TW" dirty="0"/>
              <a:t>compiler</a:t>
            </a:r>
            <a:r>
              <a:rPr lang="zh-TW" altLang="en-US" dirty="0"/>
              <a:t>不同，位元運算的優先度比</a:t>
            </a:r>
            <a:r>
              <a:rPr lang="en-US" altLang="zh-TW" dirty="0"/>
              <a:t>+-</a:t>
            </a:r>
            <a:r>
              <a:rPr lang="zh-TW" altLang="en-US" dirty="0"/>
              <a:t>*</a:t>
            </a:r>
            <a:r>
              <a:rPr lang="en-US" altLang="zh-TW" dirty="0"/>
              <a:t>/</a:t>
            </a:r>
            <a:r>
              <a:rPr lang="zh-TW" altLang="en-US" dirty="0"/>
              <a:t>高</a:t>
            </a:r>
            <a:br>
              <a:rPr lang="en-US" altLang="zh-TW" dirty="0"/>
            </a:br>
            <a:r>
              <a:rPr lang="zh-TW" altLang="en-US" dirty="0"/>
              <a:t>越往下層越優先運算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14360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833C7F-C7D3-E8EA-765A-59462DB8C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實作細節（１）：輸入處理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8AF6DE-1134-901D-8762-607DD6703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33551"/>
            <a:ext cx="8596668" cy="79564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Ｑ：如何避免</a:t>
            </a:r>
            <a:r>
              <a:rPr lang="en-US" altLang="zh-TW" dirty="0"/>
              <a:t>sin</a:t>
            </a:r>
            <a:r>
              <a:rPr lang="zh-TW" altLang="en-US" dirty="0"/>
              <a:t>等函數被當作變數命名？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ＡＮＳ：利用</a:t>
            </a:r>
            <a:r>
              <a:rPr lang="en-US" altLang="zh-TW" dirty="0"/>
              <a:t>flex</a:t>
            </a:r>
            <a:r>
              <a:rPr lang="zh-TW" altLang="en-US" dirty="0"/>
              <a:t>的讀入優先序（寫在越上面的越先跑）</a:t>
            </a:r>
            <a:endParaRPr lang="en-US" altLang="zh-TW" dirty="0"/>
          </a:p>
          <a:p>
            <a:endParaRPr lang="en-US" altLang="zh-TW" dirty="0"/>
          </a:p>
        </p:txBody>
      </p:sp>
      <p:pic>
        <p:nvPicPr>
          <p:cNvPr id="5" name="圖片 4" descr="一張含有 文字, 螢幕擷取畫面, 監視器, 電子用品 的圖片&#10;&#10;自動產生的描述">
            <a:extLst>
              <a:ext uri="{FF2B5EF4-FFF2-40B4-BE49-F238E27FC236}">
                <a16:creationId xmlns:a16="http://schemas.microsoft.com/office/drawing/2014/main" id="{537361E5-8500-1A2B-6EB4-75E23B2BEA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21" t="18865" r="34495" b="13333"/>
          <a:stretch/>
        </p:blipFill>
        <p:spPr>
          <a:xfrm>
            <a:off x="8488284" y="609599"/>
            <a:ext cx="3169255" cy="5760091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B9CE773E-986E-93EE-3BA1-C7D35B6B4E65}"/>
              </a:ext>
            </a:extLst>
          </p:cNvPr>
          <p:cNvSpPr txBox="1"/>
          <p:nvPr/>
        </p:nvSpPr>
        <p:spPr>
          <a:xfrm>
            <a:off x="680475" y="2690056"/>
            <a:ext cx="609924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dirty="0"/>
              <a:t>Ｑ：如何賦予新變數（辨認ａ和ａｂ是不同變數）？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ＡＮＳ：直接</a:t>
            </a:r>
            <a:r>
              <a:rPr lang="en-US" altLang="zh-TW" dirty="0"/>
              <a:t>hash</a:t>
            </a:r>
            <a:r>
              <a:rPr lang="zh-TW" altLang="en-US" dirty="0"/>
              <a:t>，但為避免碰撞所以沒做</a:t>
            </a:r>
            <a:r>
              <a:rPr lang="en-US" altLang="zh-TW" dirty="0"/>
              <a:t>mod</a:t>
            </a:r>
          </a:p>
          <a:p>
            <a:pPr marL="0" indent="0">
              <a:buNone/>
            </a:pPr>
            <a:r>
              <a:rPr lang="zh-TW" altLang="en-US" dirty="0"/>
              <a:t>但這也導致一個問題，</a:t>
            </a:r>
            <a:r>
              <a:rPr lang="en-US" altLang="zh-TW" dirty="0"/>
              <a:t>flex</a:t>
            </a:r>
            <a:r>
              <a:rPr lang="zh-TW" altLang="en-US" dirty="0"/>
              <a:t>的</a:t>
            </a:r>
            <a:r>
              <a:rPr lang="en-US" altLang="zh-TW" dirty="0"/>
              <a:t>VARIABLE</a:t>
            </a:r>
            <a:r>
              <a:rPr lang="zh-TW" altLang="en-US" dirty="0"/>
              <a:t>範圍很有限，所以當我</a:t>
            </a:r>
            <a:r>
              <a:rPr lang="en-US" altLang="zh-TW" dirty="0"/>
              <a:t>hash</a:t>
            </a:r>
            <a:r>
              <a:rPr lang="zh-TW" altLang="en-US" dirty="0"/>
              <a:t>的值太大時就會</a:t>
            </a:r>
            <a:r>
              <a:rPr lang="en-US" altLang="zh-TW" dirty="0"/>
              <a:t>runtime error(e.g. </a:t>
            </a:r>
            <a:r>
              <a:rPr lang="en-US" altLang="zh-TW" dirty="0" err="1"/>
              <a:t>zzzzz</a:t>
            </a:r>
            <a:r>
              <a:rPr lang="en-US" altLang="zh-TW" dirty="0"/>
              <a:t> = 5)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本來想使用</a:t>
            </a:r>
            <a:r>
              <a:rPr lang="en-US" altLang="zh-TW" dirty="0"/>
              <a:t>STL</a:t>
            </a:r>
            <a:r>
              <a:rPr lang="zh-TW" altLang="en-US" dirty="0"/>
              <a:t> </a:t>
            </a:r>
            <a:r>
              <a:rPr lang="en-US" altLang="zh-TW" dirty="0"/>
              <a:t>map + count id</a:t>
            </a:r>
            <a:r>
              <a:rPr lang="zh-TW" altLang="en-US" dirty="0"/>
              <a:t>來解決，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但我沒辦法在</a:t>
            </a:r>
            <a:r>
              <a:rPr lang="en-US" altLang="zh-TW" dirty="0"/>
              <a:t>.l</a:t>
            </a:r>
            <a:r>
              <a:rPr lang="zh-TW" altLang="en-US" dirty="0"/>
              <a:t>檔裡面</a:t>
            </a:r>
            <a:r>
              <a:rPr lang="en-US" altLang="zh-TW" dirty="0"/>
              <a:t>#include&lt;map&gt;</a:t>
            </a:r>
            <a:r>
              <a:rPr lang="zh-TW" altLang="en-US" dirty="0"/>
              <a:t>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所以作罷。</a:t>
            </a:r>
            <a:endParaRPr lang="en-US" alt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9C5AB03-3C79-1925-171C-81D4360C54ED}"/>
              </a:ext>
            </a:extLst>
          </p:cNvPr>
          <p:cNvSpPr txBox="1"/>
          <p:nvPr/>
        </p:nvSpPr>
        <p:spPr>
          <a:xfrm>
            <a:off x="677334" y="4882247"/>
            <a:ext cx="61055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TW" altLang="en-US" dirty="0"/>
              <a:t>Ｑ：如何實作十六進制輸入？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ＡＮＳ：先找關鍵字</a:t>
            </a:r>
            <a:r>
              <a:rPr lang="en-US" altLang="zh-TW" dirty="0"/>
              <a:t>0x[a-f0-9]+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然後根據讀入字串轉成十進位後仿照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INTEGER</a:t>
            </a:r>
            <a:r>
              <a:rPr lang="zh-TW" altLang="en-US" dirty="0"/>
              <a:t>寫入。</a:t>
            </a:r>
            <a:endParaRPr lang="en-US" altLang="zh-TW" dirty="0"/>
          </a:p>
        </p:txBody>
      </p:sp>
      <p:pic>
        <p:nvPicPr>
          <p:cNvPr id="13" name="圖片 12" descr="一張含有 文字, 螢幕擷取畫面, 監視器 的圖片&#10;&#10;自動產生的描述">
            <a:extLst>
              <a:ext uri="{FF2B5EF4-FFF2-40B4-BE49-F238E27FC236}">
                <a16:creationId xmlns:a16="http://schemas.microsoft.com/office/drawing/2014/main" id="{5DF992C4-7E52-7859-D7F0-B51F961426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77" t="33085" r="33457" b="34259"/>
          <a:stretch/>
        </p:blipFill>
        <p:spPr>
          <a:xfrm>
            <a:off x="5371638" y="4041133"/>
            <a:ext cx="2809875" cy="2328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29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8A5BD9-0912-D779-EAC7-12D7B04AF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33450"/>
          </a:xfrm>
        </p:spPr>
        <p:txBody>
          <a:bodyPr/>
          <a:lstStyle/>
          <a:p>
            <a:r>
              <a:rPr lang="zh-TW" altLang="en-US" dirty="0"/>
              <a:t>實作細節（２）：運算子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BDD0867-DD96-C3D8-360E-1F9B5A49B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24025"/>
            <a:ext cx="8596668" cy="43173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/>
              <a:t>Ｑ：如何讓</a:t>
            </a:r>
            <a:r>
              <a:rPr lang="en-US" altLang="zh-TW" dirty="0"/>
              <a:t>sqrt</a:t>
            </a:r>
            <a:r>
              <a:rPr lang="zh-TW" altLang="en-US" dirty="0"/>
              <a:t>同時可以接受</a:t>
            </a:r>
            <a:r>
              <a:rPr lang="en-US" altLang="zh-TW" dirty="0"/>
              <a:t>”#4”(sqrt(4))</a:t>
            </a:r>
            <a:r>
              <a:rPr lang="zh-TW" altLang="en-US" dirty="0"/>
              <a:t>和</a:t>
            </a:r>
            <a:r>
              <a:rPr lang="en-US" altLang="zh-TW" dirty="0"/>
              <a:t>“3#4”(3</a:t>
            </a:r>
            <a:r>
              <a:rPr lang="zh-TW" altLang="en-US" dirty="0"/>
              <a:t>*</a:t>
            </a:r>
            <a:r>
              <a:rPr lang="en-US" altLang="zh-TW" dirty="0"/>
              <a:t>sqrt(4))</a:t>
            </a:r>
            <a:r>
              <a:rPr lang="zh-TW" altLang="en-US" dirty="0"/>
              <a:t>兩種寫法？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ＡＮＳ：寫兩條規則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|'#' expr         {$$ = sqrt($2);}</a:t>
            </a:r>
          </a:p>
          <a:p>
            <a:pPr marL="0" indent="0">
              <a:buNone/>
            </a:pPr>
            <a:r>
              <a:rPr lang="en-US" altLang="zh-TW" dirty="0"/>
              <a:t>	|expr '#' expr    {$$ = $1*sqrt($3);}</a:t>
            </a:r>
          </a:p>
          <a:p>
            <a:pPr marL="0" indent="0">
              <a:buNone/>
            </a:pPr>
            <a:r>
              <a:rPr lang="zh-TW" altLang="en-US" dirty="0"/>
              <a:t>Ｑ：如何實作括號？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ＡＮＳ：參考網路，我也不知道為甚麼，但這樣寫就對了。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	|'('expr')'       {$$ = $2;}</a:t>
            </a:r>
          </a:p>
          <a:p>
            <a:pPr marL="0" indent="0">
              <a:buNone/>
            </a:pPr>
            <a:r>
              <a:rPr lang="zh-TW" altLang="en-US" dirty="0"/>
              <a:t>Ｑ：如何實作無變數</a:t>
            </a:r>
            <a:r>
              <a:rPr lang="en-US" altLang="zh-TW" dirty="0"/>
              <a:t>(e.g. pi)/</a:t>
            </a:r>
            <a:r>
              <a:rPr lang="zh-TW" altLang="en-US" dirty="0"/>
              <a:t>單變數</a:t>
            </a:r>
            <a:r>
              <a:rPr lang="en-US" altLang="zh-TW" dirty="0"/>
              <a:t>(e.g. sin(x))/</a:t>
            </a:r>
          </a:p>
          <a:p>
            <a:pPr marL="0" indent="0">
              <a:buNone/>
            </a:pPr>
            <a:r>
              <a:rPr lang="zh-TW" altLang="en-US" dirty="0"/>
              <a:t>雙變數</a:t>
            </a:r>
            <a:r>
              <a:rPr lang="en-US" altLang="zh-TW" dirty="0"/>
              <a:t>(e.g. pow(</a:t>
            </a:r>
            <a:r>
              <a:rPr lang="en-US" altLang="zh-TW" dirty="0" err="1"/>
              <a:t>x,y</a:t>
            </a:r>
            <a:r>
              <a:rPr lang="en-US" altLang="zh-TW" dirty="0"/>
              <a:t>))</a:t>
            </a:r>
            <a:r>
              <a:rPr lang="zh-TW" altLang="en-US" dirty="0"/>
              <a:t>函數？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ＡＮＳ：在</a:t>
            </a:r>
            <a:r>
              <a:rPr lang="en-US" altLang="zh-TW" dirty="0"/>
              <a:t>flex</a:t>
            </a:r>
            <a:r>
              <a:rPr lang="zh-TW" altLang="en-US" dirty="0"/>
              <a:t>讀入時</a:t>
            </a:r>
            <a:r>
              <a:rPr lang="en-US" altLang="zh-TW" dirty="0"/>
              <a:t>return</a:t>
            </a:r>
            <a:r>
              <a:rPr lang="zh-TW" altLang="en-US" dirty="0"/>
              <a:t> </a:t>
            </a:r>
            <a:r>
              <a:rPr lang="en-US" altLang="zh-TW" dirty="0"/>
              <a:t>token(</a:t>
            </a:r>
            <a:r>
              <a:rPr lang="zh-TW" altLang="en-US" dirty="0"/>
              <a:t>上一頁圖有</a:t>
            </a:r>
            <a:r>
              <a:rPr lang="en-US" altLang="zh-TW" dirty="0"/>
              <a:t>)</a:t>
            </a:r>
            <a:r>
              <a:rPr lang="zh-TW" altLang="en-US" dirty="0"/>
              <a:t>，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之後再</a:t>
            </a:r>
            <a:r>
              <a:rPr lang="en-US" altLang="zh-TW" dirty="0"/>
              <a:t>bison</a:t>
            </a:r>
            <a:r>
              <a:rPr lang="zh-TW" altLang="en-US" dirty="0"/>
              <a:t>直接當字串做處理。</a:t>
            </a:r>
            <a:endParaRPr lang="en-US" altLang="zh-TW" dirty="0"/>
          </a:p>
        </p:txBody>
      </p:sp>
      <p:pic>
        <p:nvPicPr>
          <p:cNvPr id="5" name="圖片 4" descr="一張含有 文字, 螢幕擷取畫面, 監視器 的圖片&#10;&#10;自動產生的描述">
            <a:extLst>
              <a:ext uri="{FF2B5EF4-FFF2-40B4-BE49-F238E27FC236}">
                <a16:creationId xmlns:a16="http://schemas.microsoft.com/office/drawing/2014/main" id="{B5FA0472-3F40-35AD-4986-328E27EF7B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65" t="44383" r="25080" b="25496"/>
          <a:stretch/>
        </p:blipFill>
        <p:spPr>
          <a:xfrm>
            <a:off x="6193277" y="4319081"/>
            <a:ext cx="3300559" cy="230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950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1BA83F-8DE5-A52C-CF1F-55507A87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實作細節（３）：其他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1E8C0AE-1318-F45B-F1EC-90665F07D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76399"/>
            <a:ext cx="8596668" cy="436496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Ｑ：輸出型態看起來是</a:t>
            </a:r>
            <a:r>
              <a:rPr lang="en-US" altLang="zh-TW" dirty="0"/>
              <a:t>double</a:t>
            </a:r>
            <a:r>
              <a:rPr lang="zh-TW" altLang="en-US" dirty="0"/>
              <a:t>，怎麼</a:t>
            </a:r>
            <a:r>
              <a:rPr lang="en-US" altLang="zh-TW" dirty="0"/>
              <a:t>mod</a:t>
            </a:r>
            <a:r>
              <a:rPr lang="zh-TW" altLang="en-US" dirty="0"/>
              <a:t>的？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ＡＮＳ：在算之前先轉成</a:t>
            </a:r>
            <a:r>
              <a:rPr lang="en-US" altLang="zh-TW" dirty="0"/>
              <a:t>int</a:t>
            </a:r>
            <a:r>
              <a:rPr lang="zh-TW" altLang="en-US" dirty="0"/>
              <a:t>，位元運算同理。</a:t>
            </a:r>
            <a:endParaRPr lang="en-US" altLang="zh-TW" dirty="0"/>
          </a:p>
          <a:p>
            <a:pPr marL="0" indent="0">
              <a:buNone/>
            </a:pPr>
            <a:r>
              <a:rPr lang="fr-FR" altLang="zh-TW" dirty="0"/>
              <a:t>|expr '%' expr    {$$ = (int)$1 % (int)$3;}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Ｑ：如何實作變數的語法分析？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ＡＮＳ：多設一個</a:t>
            </a:r>
            <a:r>
              <a:rPr lang="en-US" altLang="zh-TW" dirty="0"/>
              <a:t>statement</a:t>
            </a:r>
            <a:r>
              <a:rPr lang="zh-TW" altLang="en-US" dirty="0"/>
              <a:t>，但主要是參考網路資源</a:t>
            </a:r>
            <a:endParaRPr lang="en-US" altLang="zh-TW" dirty="0"/>
          </a:p>
          <a:p>
            <a:pPr marL="0" indent="0">
              <a:buNone/>
            </a:pPr>
            <a:r>
              <a:rPr lang="fr-FR" altLang="zh-TW" dirty="0"/>
              <a:t>|VARIABLE '=' expr    {sym[(int)$1] = $3;}</a:t>
            </a:r>
          </a:p>
          <a:p>
            <a:pPr marL="0" indent="0">
              <a:buNone/>
            </a:pPr>
            <a:r>
              <a:rPr lang="en-US" altLang="zh-TW" dirty="0"/>
              <a:t>|VARIABLE{$$ = </a:t>
            </a:r>
            <a:r>
              <a:rPr lang="en-US" altLang="zh-TW" dirty="0" err="1"/>
              <a:t>sym</a:t>
            </a:r>
            <a:r>
              <a:rPr lang="en-US" altLang="zh-TW" dirty="0"/>
              <a:t>[(int)$1];}</a:t>
            </a:r>
          </a:p>
        </p:txBody>
      </p:sp>
    </p:spTree>
    <p:extLst>
      <p:ext uri="{BB962C8B-B14F-4D97-AF65-F5344CB8AC3E}">
        <p14:creationId xmlns:p14="http://schemas.microsoft.com/office/powerpoint/2010/main" val="2094075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C47E28-67F0-459A-B7E4-DE1CA13CE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執行結果：</a:t>
            </a:r>
          </a:p>
        </p:txBody>
      </p:sp>
      <p:pic>
        <p:nvPicPr>
          <p:cNvPr id="6" name="內容版面配置區 5" descr="一張含有 文字, 監視器, 室內, 電腦 的圖片&#10;&#10;自動產生的描述">
            <a:extLst>
              <a:ext uri="{FF2B5EF4-FFF2-40B4-BE49-F238E27FC236}">
                <a16:creationId xmlns:a16="http://schemas.microsoft.com/office/drawing/2014/main" id="{5BDFDBF2-94A7-1D93-D872-C5E334948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1" t="36062" r="16805" b="17322"/>
          <a:stretch/>
        </p:blipFill>
        <p:spPr>
          <a:xfrm>
            <a:off x="763321" y="1498060"/>
            <a:ext cx="9937639" cy="4153710"/>
          </a:xfr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5F9B170-635A-C980-3312-55C88FE85A96}"/>
              </a:ext>
            </a:extLst>
          </p:cNvPr>
          <p:cNvSpPr txBox="1"/>
          <p:nvPr/>
        </p:nvSpPr>
        <p:spPr>
          <a:xfrm>
            <a:off x="3268494" y="4124528"/>
            <a:ext cx="4674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&lt;-</a:t>
            </a:r>
            <a:r>
              <a:rPr lang="zh-TW" altLang="en-US" dirty="0"/>
              <a:t> 由於</a:t>
            </a:r>
            <a:r>
              <a:rPr lang="en-US" altLang="zh-TW" dirty="0"/>
              <a:t>fib</a:t>
            </a:r>
            <a:r>
              <a:rPr lang="zh-TW" altLang="en-US" dirty="0"/>
              <a:t>是用</a:t>
            </a:r>
            <a:r>
              <a:rPr lang="en-US" altLang="zh-TW" dirty="0"/>
              <a:t>long </a:t>
            </a:r>
            <a:r>
              <a:rPr lang="en-US" altLang="zh-TW" dirty="0" err="1"/>
              <a:t>long</a:t>
            </a:r>
            <a:r>
              <a:rPr lang="zh-TW" altLang="en-US" dirty="0"/>
              <a:t>計算的，所以會溢位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9782A00-B3C4-E79E-A0C4-28B0C2BC3D17}"/>
              </a:ext>
            </a:extLst>
          </p:cNvPr>
          <p:cNvSpPr txBox="1"/>
          <p:nvPr/>
        </p:nvSpPr>
        <p:spPr>
          <a:xfrm>
            <a:off x="2117387" y="5103779"/>
            <a:ext cx="5077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&lt;-</a:t>
            </a:r>
            <a:r>
              <a:rPr lang="zh-TW" altLang="en-US" dirty="0"/>
              <a:t> 讀到非法字元就會出現這個，我也不知道為啥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60759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12A720-A5C2-45DE-8B1E-D19C59050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遇到的困難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126DA5-E606-43F6-A4F8-2615D801A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00201"/>
            <a:ext cx="8596668" cy="4438138"/>
          </a:xfrm>
        </p:spPr>
        <p:txBody>
          <a:bodyPr/>
          <a:lstStyle/>
          <a:p>
            <a:r>
              <a:rPr lang="zh-TW" altLang="en-US" dirty="0"/>
              <a:t>平常使用的</a:t>
            </a:r>
            <a:r>
              <a:rPr lang="en-US" altLang="zh-TW" dirty="0"/>
              <a:t>DEV</a:t>
            </a:r>
            <a:r>
              <a:rPr lang="zh-TW" altLang="en-US" dirty="0"/>
              <a:t> </a:t>
            </a:r>
            <a:r>
              <a:rPr lang="en-US" altLang="zh-TW" dirty="0"/>
              <a:t>C++</a:t>
            </a:r>
            <a:r>
              <a:rPr lang="zh-TW" altLang="en-US" dirty="0"/>
              <a:t>在下載</a:t>
            </a:r>
            <a:r>
              <a:rPr lang="en-US" altLang="zh-TW" dirty="0" err="1"/>
              <a:t>wxDEV</a:t>
            </a:r>
            <a:r>
              <a:rPr lang="en-US" altLang="zh-TW" dirty="0"/>
              <a:t> C++</a:t>
            </a:r>
            <a:r>
              <a:rPr lang="zh-TW" altLang="en-US" dirty="0"/>
              <a:t>後就直接被蓋掉了</a:t>
            </a:r>
            <a:r>
              <a:rPr lang="en-US" altLang="zh-TW" dirty="0"/>
              <a:t>QAQ</a:t>
            </a:r>
          </a:p>
          <a:p>
            <a:r>
              <a:rPr lang="zh-TW" altLang="en-US" dirty="0"/>
              <a:t>再執行</a:t>
            </a:r>
            <a:r>
              <a:rPr lang="en-US" altLang="zh-TW" dirty="0"/>
              <a:t>bison</a:t>
            </a:r>
            <a:r>
              <a:rPr lang="zh-TW" altLang="en-US" dirty="0"/>
              <a:t>時出現錯誤訊息：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解決方案：到官網下載修正版</a:t>
            </a:r>
            <a:r>
              <a:rPr lang="en-US" altLang="zh-TW" dirty="0"/>
              <a:t>bison(</a:t>
            </a:r>
            <a:r>
              <a:rPr lang="en-US" altLang="zh-TW" b="0" i="0" u="none" strike="noStrike" dirty="0">
                <a:effectLst/>
                <a:latin typeface="Whitney"/>
                <a:hlinkClick r:id="rId3" tooltip="http://marin.jb.free.fr/bison/"/>
              </a:rPr>
              <a:t>http://marin.jb.free.fr/bison/</a:t>
            </a:r>
            <a:r>
              <a:rPr lang="zh-TW" altLang="en-US" b="0" i="0" dirty="0">
                <a:solidFill>
                  <a:srgbClr val="DCDDDE"/>
                </a:solidFill>
                <a:effectLst/>
                <a:latin typeface="Whitney"/>
              </a:rPr>
              <a:t> 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不會寫</a:t>
            </a:r>
            <a:r>
              <a:rPr lang="en-US" altLang="zh-TW" dirty="0"/>
              <a:t>flex/bison</a:t>
            </a:r>
            <a:r>
              <a:rPr lang="zh-TW" altLang="en-US" dirty="0"/>
              <a:t>語法：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解決方案：看範例</a:t>
            </a:r>
            <a:r>
              <a:rPr lang="en-US" altLang="zh-TW" dirty="0"/>
              <a:t>/google/</a:t>
            </a:r>
            <a:r>
              <a:rPr lang="zh-TW" altLang="en-US" dirty="0"/>
              <a:t>問其他同學</a:t>
            </a:r>
            <a:r>
              <a:rPr lang="en-US" altLang="zh-TW" dirty="0"/>
              <a:t>/</a:t>
            </a:r>
            <a:r>
              <a:rPr lang="zh-TW" altLang="en-US" dirty="0"/>
              <a:t>自己通靈</a:t>
            </a:r>
          </a:p>
          <a:p>
            <a:r>
              <a:rPr lang="zh-TW" altLang="en-US" sz="2000" dirty="0"/>
              <a:t>執行網路範例時遇到奇怪的錯誤訊息：</a:t>
            </a:r>
            <a:endParaRPr lang="en-US" altLang="zh-TW" sz="2000" dirty="0"/>
          </a:p>
          <a:p>
            <a:pPr marL="0" indent="0">
              <a:buNone/>
            </a:pPr>
            <a:r>
              <a:rPr lang="zh-TW" altLang="en-US" sz="2000" dirty="0"/>
              <a:t>解決方法：砍掉</a:t>
            </a:r>
            <a:r>
              <a:rPr lang="en-US" altLang="zh-TW" sz="2000" dirty="0"/>
              <a:t>#include "</a:t>
            </a:r>
            <a:r>
              <a:rPr lang="en-US" altLang="zh-TW" sz="2000" dirty="0" err="1"/>
              <a:t>a.tab.h</a:t>
            </a:r>
            <a:r>
              <a:rPr lang="en-US" altLang="zh-TW" sz="2000" dirty="0"/>
              <a:t>"</a:t>
            </a:r>
          </a:p>
          <a:p>
            <a:endParaRPr lang="en-US" altLang="zh-TW" sz="2000" dirty="0"/>
          </a:p>
        </p:txBody>
      </p:sp>
      <p:pic>
        <p:nvPicPr>
          <p:cNvPr id="12" name="圖片 11" descr="一張含有 文字 的圖片&#10;&#10;自動產生的描述">
            <a:extLst>
              <a:ext uri="{FF2B5EF4-FFF2-40B4-BE49-F238E27FC236}">
                <a16:creationId xmlns:a16="http://schemas.microsoft.com/office/drawing/2014/main" id="{40A42E9C-CD7C-C34A-2371-CC3315D23B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2" t="46305" r="31172" b="41695"/>
          <a:stretch/>
        </p:blipFill>
        <p:spPr>
          <a:xfrm>
            <a:off x="1025111" y="2400299"/>
            <a:ext cx="5400675" cy="822961"/>
          </a:xfrm>
          <a:prstGeom prst="rect">
            <a:avLst/>
          </a:prstGeom>
        </p:spPr>
      </p:pic>
      <p:pic>
        <p:nvPicPr>
          <p:cNvPr id="14" name="圖片 13" descr="一張含有 文字, 監視器, 電子用品, 螢幕擷取畫面 的圖片&#10;&#10;自動產生的描述">
            <a:extLst>
              <a:ext uri="{FF2B5EF4-FFF2-40B4-BE49-F238E27FC236}">
                <a16:creationId xmlns:a16="http://schemas.microsoft.com/office/drawing/2014/main" id="{5F653839-6666-3389-38C1-E989C60599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54" r="56049" b="43782"/>
          <a:stretch/>
        </p:blipFill>
        <p:spPr>
          <a:xfrm>
            <a:off x="6425786" y="3922071"/>
            <a:ext cx="5249231" cy="267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561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51590C-679D-44DC-9FA0-085CA73BF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組員分配工作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E368F0-9C09-4601-A1D1-62D8CBDD3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81175"/>
            <a:ext cx="8596668" cy="4260187"/>
          </a:xfrm>
        </p:spPr>
        <p:txBody>
          <a:bodyPr/>
          <a:lstStyle/>
          <a:p>
            <a:r>
              <a:rPr lang="zh-TW" altLang="en-US" b="0" i="0" dirty="0">
                <a:solidFill>
                  <a:srgbClr val="DCDDDE"/>
                </a:solidFill>
                <a:effectLst/>
                <a:latin typeface="Whitney"/>
              </a:rPr>
              <a:t>廷洋</a:t>
            </a:r>
            <a:r>
              <a:rPr lang="zh-TW" altLang="en-US" dirty="0">
                <a:solidFill>
                  <a:srgbClr val="DCDDDE"/>
                </a:solidFill>
                <a:latin typeface="Whitney"/>
              </a:rPr>
              <a:t>：ｍｏｄ實作、符號設計、參與討論、查找資料、專題測試</a:t>
            </a:r>
            <a:endParaRPr lang="en-US" altLang="zh-TW" dirty="0">
              <a:solidFill>
                <a:srgbClr val="DCDDDE"/>
              </a:solidFill>
              <a:latin typeface="Whitney"/>
            </a:endParaRPr>
          </a:p>
          <a:p>
            <a:r>
              <a:rPr lang="zh-TW" altLang="en-US" b="0" i="0" dirty="0">
                <a:solidFill>
                  <a:srgbClr val="DCDDDE"/>
                </a:solidFill>
                <a:effectLst/>
                <a:latin typeface="Whitney"/>
              </a:rPr>
              <a:t>王謙：ｘｏｒ實作、主題構思、參與討論、查找資料、專題測試</a:t>
            </a:r>
            <a:endParaRPr lang="en-US" altLang="zh-TW" b="0" i="0" dirty="0">
              <a:solidFill>
                <a:srgbClr val="DCDDDE"/>
              </a:solidFill>
              <a:effectLst/>
              <a:latin typeface="Whitney"/>
            </a:endParaRPr>
          </a:p>
          <a:p>
            <a:r>
              <a:rPr lang="zh-TW" altLang="en-US" dirty="0"/>
              <a:t>太陽：其他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16742510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184</TotalTime>
  <Words>776</Words>
  <Application>Microsoft Office PowerPoint</Application>
  <PresentationFormat>寬螢幕</PresentationFormat>
  <Paragraphs>67</Paragraphs>
  <Slides>9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Whitney</vt:lpstr>
      <vt:lpstr>Arial</vt:lpstr>
      <vt:lpstr>Calibri</vt:lpstr>
      <vt:lpstr>Trebuchet MS</vt:lpstr>
      <vt:lpstr>Wingdings 3</vt:lpstr>
      <vt:lpstr>多面向</vt:lpstr>
      <vt:lpstr> 編譯器期末專案 多功能計算機</vt:lpstr>
      <vt:lpstr>已實作功能：</vt:lpstr>
      <vt:lpstr>運算優先度：</vt:lpstr>
      <vt:lpstr>實作細節（１）：輸入處理</vt:lpstr>
      <vt:lpstr>實作細節（２）：運算子</vt:lpstr>
      <vt:lpstr>實作細節（３）：其他</vt:lpstr>
      <vt:lpstr>執行結果：</vt:lpstr>
      <vt:lpstr>遇到的困難</vt:lpstr>
      <vt:lpstr>組員分配工作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天皓 姜</dc:creator>
  <cp:lastModifiedBy>not found 404</cp:lastModifiedBy>
  <cp:revision>9</cp:revision>
  <dcterms:created xsi:type="dcterms:W3CDTF">2021-06-27T10:50:27Z</dcterms:created>
  <dcterms:modified xsi:type="dcterms:W3CDTF">2022-06-26T06:19:49Z</dcterms:modified>
</cp:coreProperties>
</file>

<file path=docProps/thumbnail.jpeg>
</file>